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16002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Хорошо в саду живем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43434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Группа «Ромашки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:\наша группа\IMG_20160811_1036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85800"/>
            <a:ext cx="7620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наша группа\14730096908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4876800" cy="2743200"/>
          </a:xfrm>
          <a:prstGeom prst="rect">
            <a:avLst/>
          </a:prstGeom>
          <a:noFill/>
        </p:spPr>
      </p:pic>
      <p:pic>
        <p:nvPicPr>
          <p:cNvPr id="1027" name="Picture 3" descr="L:\наша группа\14730096910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581400"/>
            <a:ext cx="4318000" cy="2590800"/>
          </a:xfrm>
          <a:prstGeom prst="rect">
            <a:avLst/>
          </a:prstGeom>
          <a:noFill/>
        </p:spPr>
      </p:pic>
      <p:pic>
        <p:nvPicPr>
          <p:cNvPr id="1028" name="Picture 4" descr="L:\наша группа\147300969128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352800"/>
            <a:ext cx="3810000" cy="2286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62600" y="8382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играем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:\наша группа\14730096926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3733800" cy="2240280"/>
          </a:xfrm>
          <a:prstGeom prst="rect">
            <a:avLst/>
          </a:prstGeom>
          <a:noFill/>
        </p:spPr>
      </p:pic>
      <p:pic>
        <p:nvPicPr>
          <p:cNvPr id="2051" name="Picture 3" descr="L:\наша группа\14730096929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579120"/>
            <a:ext cx="3810000" cy="2286000"/>
          </a:xfrm>
          <a:prstGeom prst="rect">
            <a:avLst/>
          </a:prstGeom>
          <a:noFill/>
        </p:spPr>
      </p:pic>
      <p:pic>
        <p:nvPicPr>
          <p:cNvPr id="2052" name="Picture 4" descr="L:\наша группа\14730096935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276600"/>
            <a:ext cx="4191000" cy="2514600"/>
          </a:xfrm>
          <a:prstGeom prst="rect">
            <a:avLst/>
          </a:prstGeom>
          <a:noFill/>
        </p:spPr>
      </p:pic>
      <p:pic>
        <p:nvPicPr>
          <p:cNvPr id="2053" name="Picture 5" descr="L:\наша группа\14730096938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276600"/>
            <a:ext cx="41910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:\наша группа\14730096942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3429000" cy="2057400"/>
          </a:xfrm>
          <a:prstGeom prst="rect">
            <a:avLst/>
          </a:prstGeom>
          <a:noFill/>
        </p:spPr>
      </p:pic>
      <p:pic>
        <p:nvPicPr>
          <p:cNvPr id="3075" name="Picture 3" descr="L:\наша группа\14730096945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33400"/>
            <a:ext cx="3581400" cy="2057400"/>
          </a:xfrm>
          <a:prstGeom prst="rect">
            <a:avLst/>
          </a:prstGeom>
          <a:noFill/>
        </p:spPr>
      </p:pic>
      <p:pic>
        <p:nvPicPr>
          <p:cNvPr id="3077" name="Picture 5" descr="L:\наша группа\14730096962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276600"/>
            <a:ext cx="3683000" cy="2209800"/>
          </a:xfrm>
          <a:prstGeom prst="rect">
            <a:avLst/>
          </a:prstGeom>
          <a:noFill/>
        </p:spPr>
      </p:pic>
      <p:pic>
        <p:nvPicPr>
          <p:cNvPr id="3078" name="Picture 6" descr="L:\наша группа\147300969649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3276600"/>
            <a:ext cx="3810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:\наша группа\IMG_20160630_0956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5207000" cy="3124200"/>
          </a:xfrm>
          <a:prstGeom prst="rect">
            <a:avLst/>
          </a:prstGeom>
          <a:noFill/>
        </p:spPr>
      </p:pic>
      <p:pic>
        <p:nvPicPr>
          <p:cNvPr id="4099" name="Picture 3" descr="L:\наша группа\IMG_20160630_0957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429000"/>
            <a:ext cx="5105400" cy="3063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:\наша группа\IMG_20160630_0958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520440"/>
            <a:ext cx="5562600" cy="3337560"/>
          </a:xfrm>
          <a:prstGeom prst="rect">
            <a:avLst/>
          </a:prstGeom>
          <a:noFill/>
        </p:spPr>
      </p:pic>
      <p:pic>
        <p:nvPicPr>
          <p:cNvPr id="5123" name="Picture 3" descr="L:\наша группа\IMG_20160630_0959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228600"/>
            <a:ext cx="55880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:\наша группа\IMG_20160808_1104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38800" cy="3383280"/>
          </a:xfrm>
          <a:prstGeom prst="rect">
            <a:avLst/>
          </a:prstGeom>
          <a:noFill/>
        </p:spPr>
      </p:pic>
      <p:pic>
        <p:nvPicPr>
          <p:cNvPr id="6147" name="Picture 3" descr="L:\наша группа\IMG_20160808_1104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200400"/>
            <a:ext cx="60960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:\наша группа\IMG_20160808_1104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34000" cy="3200400"/>
          </a:xfrm>
          <a:prstGeom prst="rect">
            <a:avLst/>
          </a:prstGeom>
          <a:noFill/>
        </p:spPr>
      </p:pic>
      <p:pic>
        <p:nvPicPr>
          <p:cNvPr id="7171" name="Picture 3" descr="L:\наша группа\IMG_20160808_1105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063240"/>
            <a:ext cx="6324600" cy="3794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:\наша группа\IMG_20160808_1105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61000" cy="3276600"/>
          </a:xfrm>
          <a:prstGeom prst="rect">
            <a:avLst/>
          </a:prstGeom>
          <a:noFill/>
        </p:spPr>
      </p:pic>
      <p:pic>
        <p:nvPicPr>
          <p:cNvPr id="8195" name="Picture 3" descr="L:\наша группа\IMG_20160811_1036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337560"/>
            <a:ext cx="5867400" cy="352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</Words>
  <PresentationFormat>Экран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2017-01-08T15:02:21Z</dcterms:created>
  <dcterms:modified xsi:type="dcterms:W3CDTF">2017-01-08T15:16:40Z</dcterms:modified>
</cp:coreProperties>
</file>